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7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930373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551300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027506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37810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766452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583758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721808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12499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207991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496086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74898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7A0E6-9C6F-4A51-A964-2F8608FBCB16}" type="datetimeFigureOut">
              <a:rPr lang="es-BO" smtClean="0"/>
              <a:t>2/2/2024</a:t>
            </a:fld>
            <a:endParaRPr lang="es-B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B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C139E-2A9C-482C-BE8F-E371CBC1B614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105349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E6ABE1F-4D34-433D-98B5-8BCF6B642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2435"/>
            <a:ext cx="9144727" cy="6465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402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05AE051-8955-4C86-86F7-9C8834E5A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54" y="238991"/>
            <a:ext cx="8506691" cy="6380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2069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</TotalTime>
  <Words>0</Words>
  <Application>Microsoft Office PowerPoint</Application>
  <PresentationFormat>Presentación en pantalla (4:3)</PresentationFormat>
  <Paragraphs>0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Osmar Jasan Bolivar Rosales</dc:creator>
  <cp:lastModifiedBy>Osmar Jasan Bolivar Rosales</cp:lastModifiedBy>
  <cp:revision>2</cp:revision>
  <dcterms:created xsi:type="dcterms:W3CDTF">2024-02-02T21:48:06Z</dcterms:created>
  <dcterms:modified xsi:type="dcterms:W3CDTF">2024-02-02T22:09:16Z</dcterms:modified>
</cp:coreProperties>
</file>

<file path=docProps/thumbnail.jpeg>
</file>